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5" r:id="rId3"/>
    <p:sldId id="283" r:id="rId4"/>
    <p:sldId id="284" r:id="rId5"/>
    <p:sldId id="285" r:id="rId6"/>
    <p:sldId id="300" r:id="rId7"/>
    <p:sldId id="308" r:id="rId8"/>
    <p:sldId id="309" r:id="rId9"/>
    <p:sldId id="312" r:id="rId10"/>
    <p:sldId id="301" r:id="rId11"/>
    <p:sldId id="310" r:id="rId12"/>
    <p:sldId id="311" r:id="rId13"/>
    <p:sldId id="313" r:id="rId14"/>
    <p:sldId id="275" r:id="rId15"/>
    <p:sldId id="314" r:id="rId16"/>
    <p:sldId id="315" r:id="rId17"/>
    <p:sldId id="316" r:id="rId18"/>
    <p:sldId id="286" r:id="rId19"/>
    <p:sldId id="287" r:id="rId20"/>
    <p:sldId id="317" r:id="rId21"/>
    <p:sldId id="288" r:id="rId22"/>
    <p:sldId id="276" r:id="rId23"/>
    <p:sldId id="318" r:id="rId24"/>
    <p:sldId id="319" r:id="rId25"/>
    <p:sldId id="320" r:id="rId26"/>
    <p:sldId id="289" r:id="rId27"/>
    <p:sldId id="321" r:id="rId28"/>
    <p:sldId id="290" r:id="rId29"/>
    <p:sldId id="291" r:id="rId30"/>
    <p:sldId id="277" r:id="rId31"/>
    <p:sldId id="322" r:id="rId32"/>
    <p:sldId id="323" r:id="rId33"/>
    <p:sldId id="324" r:id="rId34"/>
    <p:sldId id="292" r:id="rId35"/>
    <p:sldId id="325" r:id="rId36"/>
    <p:sldId id="293" r:id="rId37"/>
    <p:sldId id="294" r:id="rId38"/>
    <p:sldId id="278" r:id="rId39"/>
    <p:sldId id="326" r:id="rId40"/>
    <p:sldId id="327" r:id="rId41"/>
    <p:sldId id="328" r:id="rId42"/>
    <p:sldId id="295" r:id="rId43"/>
    <p:sldId id="329" r:id="rId44"/>
    <p:sldId id="296" r:id="rId45"/>
    <p:sldId id="297" r:id="rId46"/>
    <p:sldId id="26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0AA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2" autoAdjust="0"/>
    <p:restoredTop sz="94660"/>
  </p:normalViewPr>
  <p:slideViewPr>
    <p:cSldViewPr>
      <p:cViewPr varScale="1">
        <p:scale>
          <a:sx n="74" d="100"/>
          <a:sy n="74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10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88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21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94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0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9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2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0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6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4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220FC-1908-4B6C-B7F4-B8C7D6D3238F}" type="datetimeFigureOut">
              <a:rPr lang="en-GB" smtClean="0"/>
              <a:t>16/12/2016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D2C74-3406-4653-91FA-A00FF87EF5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19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21.xml"/><Relationship Id="rId4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slide" Target="slide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3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5" Type="http://schemas.openxmlformats.org/officeDocument/2006/relationships/slide" Target="slide37.xml"/><Relationship Id="rId4" Type="http://schemas.openxmlformats.org/officeDocument/2006/relationships/slide" Target="slide3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6.xml"/><Relationship Id="rId4" Type="http://schemas.openxmlformats.org/officeDocument/2006/relationships/slide" Target="slide3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38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5.xml"/><Relationship Id="rId5" Type="http://schemas.openxmlformats.org/officeDocument/2006/relationships/slide" Target="slide43.xml"/><Relationship Id="rId4" Type="http://schemas.openxmlformats.org/officeDocument/2006/relationships/slide" Target="slide4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5.xml"/><Relationship Id="rId4" Type="http://schemas.openxmlformats.org/officeDocument/2006/relationships/slide" Target="slide4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5.xml"/><Relationship Id="rId4" Type="http://schemas.openxmlformats.org/officeDocument/2006/relationships/slide" Target="slide4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Counting to 10.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20510" y="5085184"/>
            <a:ext cx="8424936" cy="105348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ChevronInverted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Eras Bold ITC" panose="020B0907030504020204" pitchFamily="34" charset="0"/>
              </a:rPr>
              <a:t>1  2  3  4  5  6  7  8  9  10</a:t>
            </a:r>
            <a:endParaRPr lang="en-GB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Eras Bold ITC" panose="020B0907030504020204" pitchFamily="34" charset="0"/>
            </a:endParaRPr>
          </a:p>
        </p:txBody>
      </p:sp>
      <p:pic>
        <p:nvPicPr>
          <p:cNvPr id="1027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8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0" y="-2894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78" y="2516425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6256" y="324103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0" y="24355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594" y="1651397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716016" y="5381169"/>
            <a:ext cx="4260024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3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78" y="2516425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5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052736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67" y="381886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501" y="381886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95" y="1047319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6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3298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052736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95" y="1047319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59" y="381886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86" y="3795900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052736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95" y="1047319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67" y="375752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501" y="381886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052736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95" y="1047319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67" y="381886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501" y="3818867"/>
            <a:ext cx="1656184" cy="26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1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3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78" y="2516425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0"/>
            <a:ext cx="680424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61459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6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01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655" y="1632588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hlinkClick r:id="rId5" action="ppaction://hlinksldjump"/>
          </p:cNvPr>
          <p:cNvSpPr txBox="1"/>
          <p:nvPr/>
        </p:nvSpPr>
        <p:spPr>
          <a:xfrm>
            <a:off x="4788024" y="5359746"/>
            <a:ext cx="4260024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6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7676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59" y="4127260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025" y="2089384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9321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2836667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132" y="3994106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57" y="456286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6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-10037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7676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9748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615" y="245661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789" y="375033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826" y="1104847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025" y="210514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11" y="4504059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hlinkClick r:id="rId2" action="ppaction://hlinksldjump"/>
          </p:cNvPr>
          <p:cNvSpPr/>
          <p:nvPr/>
        </p:nvSpPr>
        <p:spPr>
          <a:xfrm>
            <a:off x="-1" y="0"/>
            <a:ext cx="913396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23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7676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47" y="440120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952" y="2500037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246" y="378529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410" y="115619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025" y="2218312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11" y="4552142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307661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7676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58" y="429748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77" y="253307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82" y="108070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42" y="3932839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025" y="219075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26" y="4420150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27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9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9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0" y="30617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69265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4747398" y="5373216"/>
            <a:ext cx="4260024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8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29491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7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2" name="Cloud Callout 1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ction Button: Back or Previous 9">
            <a:hlinkClick r:id="rId5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8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1273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8" y="160776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697" y="99967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798" y="99967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98" y="4412772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26" y="446708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386" y="444057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09" y="312598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191" y="2603032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6843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6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0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8" y="160776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965" y="964099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67" y="285487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13" y="4451287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77" y="439052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748" y="279038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286" y="964100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697" y="4560802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8" y="160776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795" y="270393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129" y="107011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798" y="110324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652" y="294188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91" y="4337552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834" y="4484554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386" y="447514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8" y="160776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514" y="98072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642" y="98072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8" y="4324213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630" y="2854871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183" y="4353910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972" y="2790385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62108"/>
            <a:ext cx="1389174" cy="219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6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2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8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51397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715522" y="5345184"/>
            <a:ext cx="4260024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29" y="1182353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4" y="2894058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818" y="1172163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098" y="1182234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50" y="2619233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773" y="3051867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371" y="3051867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29" y="4653136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837823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97" y="4795377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2461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6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9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hlinkClick r:id="rId2" action="ppaction://hlinksldjump"/>
          </p:cNvPr>
          <p:cNvSpPr/>
          <p:nvPr/>
        </p:nvSpPr>
        <p:spPr>
          <a:xfrm>
            <a:off x="-28389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13" y="1130334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621" y="1156193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501" y="1185585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66" y="2701610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93" y="2935295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895" y="2909436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50" y="2655344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47" y="4653136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230" y="4795377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252" y="4795377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-1" y="0"/>
            <a:ext cx="911561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6876256" y="3295593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5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hlinkClick r:id="rId2" action="ppaction://hlinksldjump"/>
          </p:cNvPr>
          <p:cNvSpPr/>
          <p:nvPr/>
        </p:nvSpPr>
        <p:spPr>
          <a:xfrm>
            <a:off x="0" y="24775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49" y="1000321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575" y="1242098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50" y="1152721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44" y="2727922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115" y="3016275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895" y="3025778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899" y="2694534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49" y="4706531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79" y="4795377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130" y="4804880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1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6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16" y="926132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89510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79" y="1246430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76" y="2719621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473" y="3025532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895" y="3016275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639" y="2636519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02" y="4653136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501" y="4675518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977" y="4675518"/>
            <a:ext cx="1127324" cy="17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6876256" y="4410657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31628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89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4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60848"/>
            <a:ext cx="2952328" cy="300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5-Point Star 2"/>
          <p:cNvSpPr/>
          <p:nvPr/>
        </p:nvSpPr>
        <p:spPr>
          <a:xfrm rot="20808516">
            <a:off x="859114" y="5398388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5-Point Star 8"/>
          <p:cNvSpPr/>
          <p:nvPr/>
        </p:nvSpPr>
        <p:spPr>
          <a:xfrm rot="842814">
            <a:off x="7129536" y="5407617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5877" y="5396652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Congratulations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0" y="0"/>
            <a:ext cx="910059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8273008" y="5915448"/>
            <a:ext cx="827584" cy="825920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5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 rot="1134293">
            <a:off x="6643648" y="2103900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5-Point Star 4"/>
          <p:cNvSpPr/>
          <p:nvPr/>
        </p:nvSpPr>
        <p:spPr>
          <a:xfrm rot="20808516">
            <a:off x="1449149" y="2103901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5-Point Star 5"/>
          <p:cNvSpPr/>
          <p:nvPr/>
        </p:nvSpPr>
        <p:spPr>
          <a:xfrm rot="1254841">
            <a:off x="7843892" y="282051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5-Point Star 7"/>
          <p:cNvSpPr/>
          <p:nvPr/>
        </p:nvSpPr>
        <p:spPr>
          <a:xfrm rot="20808516">
            <a:off x="319834" y="282050"/>
            <a:ext cx="936104" cy="1015663"/>
          </a:xfrm>
          <a:prstGeom prst="star5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02426" y="5732730"/>
            <a:ext cx="810951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Awarded to:</a:t>
            </a:r>
            <a:r>
              <a:rPr lang="en-GB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_ _ _ _ _ _ _ _ _ _ _ _ _ _</a:t>
            </a:r>
            <a:endParaRPr lang="en-GB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29208" y="62068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Well done!</a:t>
            </a:r>
          </a:p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You can count to 10.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1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090550"/>
            <a:ext cx="2307859" cy="364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0" y="0"/>
            <a:ext cx="673224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66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0" y="12464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682723"/>
            <a:ext cx="2952328" cy="372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4752020" y="5013176"/>
            <a:ext cx="4260024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9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9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78" y="2516425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5" action="ppaction://hlinksldjump"/>
          </p:cNvPr>
          <p:cNvSpPr txBox="1"/>
          <p:nvPr/>
        </p:nvSpPr>
        <p:spPr>
          <a:xfrm>
            <a:off x="6892769" y="4337820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Try Again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6" name="Picture 3" descr="C:\Users\Colin2\Documents\Rachel\TeachersPayTeachers\ClipArt\snowman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614" y="2132856"/>
            <a:ext cx="2855391" cy="45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325005" y="980728"/>
            <a:ext cx="1800200" cy="1408711"/>
            <a:chOff x="6732240" y="980728"/>
            <a:chExt cx="1800200" cy="1408711"/>
          </a:xfrm>
        </p:grpSpPr>
        <p:sp>
          <p:nvSpPr>
            <p:cNvPr id="10" name="Cloud Callout 9"/>
            <p:cNvSpPr/>
            <p:nvPr/>
          </p:nvSpPr>
          <p:spPr>
            <a:xfrm>
              <a:off x="6732240" y="980728"/>
              <a:ext cx="1800200" cy="1408711"/>
            </a:xfrm>
            <a:prstGeom prst="cloud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en-GB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44440" y="1209526"/>
              <a:ext cx="57579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omic Sans MS" panose="030F0702030302020204" pitchFamily="66" charset="0"/>
                </a:rPr>
                <a:t>?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ction Button: Back or Previous 10">
            <a:hlinkClick r:id="rId4" action="ppaction://hlinksldjump" highlightClick="1"/>
          </p:cNvPr>
          <p:cNvSpPr/>
          <p:nvPr/>
        </p:nvSpPr>
        <p:spPr>
          <a:xfrm>
            <a:off x="7092280" y="4888562"/>
            <a:ext cx="1440160" cy="1132726"/>
          </a:xfrm>
          <a:prstGeom prst="actionButtonBackPrevious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:\Users\Colin2\AppData\Local\Microsoft\Windows\Temporary Internet Files\Content.IE5\VMVN2394\PngMedium-Correct-Sign-3302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57976"/>
            <a:ext cx="2952328" cy="372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Correct!</a:t>
            </a:r>
            <a:endParaRPr lang="en-GB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608004" y="5498544"/>
            <a:ext cx="4260024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Play again</a:t>
            </a:r>
            <a:endParaRPr lang="en-GB" sz="6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9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7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8563" y="27272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3193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Can you count the snowmen?</a:t>
            </a:r>
            <a:endParaRPr lang="en-GB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8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Colin2\Documents\Rachel\TeachersPayTeachers\ClipArt\snowman2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78" y="2516425"/>
            <a:ext cx="1919287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6876256" y="2172442"/>
            <a:ext cx="1296144" cy="76944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  <a:endParaRPr lang="en-GB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2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997</TotalTime>
  <Words>281</Words>
  <Application>Microsoft Office PowerPoint</Application>
  <PresentationFormat>On-screen Show (4:3)</PresentationFormat>
  <Paragraphs>113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Counting to 10.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Wigan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Colin2</dc:creator>
  <cp:lastModifiedBy>Colin2</cp:lastModifiedBy>
  <cp:revision>93</cp:revision>
  <dcterms:created xsi:type="dcterms:W3CDTF">2015-01-27T14:36:04Z</dcterms:created>
  <dcterms:modified xsi:type="dcterms:W3CDTF">2016-12-16T09:28:53Z</dcterms:modified>
</cp:coreProperties>
</file>